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ís Fumincelli" userId="c4b3c1bb448628a9" providerId="LiveId" clId="{86C456F2-2343-4DAE-938B-3117054C58AB}"/>
    <pc:docChg chg="undo custSel addSld modSld">
      <pc:chgData name="Laís Fumincelli" userId="c4b3c1bb448628a9" providerId="LiveId" clId="{86C456F2-2343-4DAE-938B-3117054C58AB}" dt="2022-10-26T13:16:46.849" v="18" actId="1076"/>
      <pc:docMkLst>
        <pc:docMk/>
      </pc:docMkLst>
      <pc:sldChg chg="modSp mod">
        <pc:chgData name="Laís Fumincelli" userId="c4b3c1bb448628a9" providerId="LiveId" clId="{86C456F2-2343-4DAE-938B-3117054C58AB}" dt="2022-10-26T13:16:46.849" v="18" actId="1076"/>
        <pc:sldMkLst>
          <pc:docMk/>
          <pc:sldMk cId="64624908" sldId="256"/>
        </pc:sldMkLst>
        <pc:spChg chg="mod">
          <ac:chgData name="Laís Fumincelli" userId="c4b3c1bb448628a9" providerId="LiveId" clId="{86C456F2-2343-4DAE-938B-3117054C58AB}" dt="2022-10-26T13:16:34.168" v="14" actId="20577"/>
          <ac:spMkLst>
            <pc:docMk/>
            <pc:sldMk cId="64624908" sldId="256"/>
            <ac:spMk id="6" creationId="{00000000-0000-0000-0000-000000000000}"/>
          </ac:spMkLst>
        </pc:spChg>
        <pc:picChg chg="mod">
          <ac:chgData name="Laís Fumincelli" userId="c4b3c1bb448628a9" providerId="LiveId" clId="{86C456F2-2343-4DAE-938B-3117054C58AB}" dt="2022-10-26T13:16:46.849" v="18" actId="1076"/>
          <ac:picMkLst>
            <pc:docMk/>
            <pc:sldMk cId="64624908" sldId="256"/>
            <ac:picMk id="4" creationId="{00000000-0000-0000-0000-000000000000}"/>
          </ac:picMkLst>
        </pc:picChg>
      </pc:sldChg>
      <pc:sldChg chg="modSp add mod">
        <pc:chgData name="Laís Fumincelli" userId="c4b3c1bb448628a9" providerId="LiveId" clId="{86C456F2-2343-4DAE-938B-3117054C58AB}" dt="2022-10-26T13:16:19.653" v="11" actId="20577"/>
        <pc:sldMkLst>
          <pc:docMk/>
          <pc:sldMk cId="3986390780" sldId="263"/>
        </pc:sldMkLst>
        <pc:spChg chg="mod">
          <ac:chgData name="Laís Fumincelli" userId="c4b3c1bb448628a9" providerId="LiveId" clId="{86C456F2-2343-4DAE-938B-3117054C58AB}" dt="2022-10-26T13:16:19.653" v="11" actId="20577"/>
          <ac:spMkLst>
            <pc:docMk/>
            <pc:sldMk cId="3986390780" sldId="263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8654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9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982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3120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5362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200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193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1291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1208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8632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7314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7E6BC-8855-4AB6-B6A8-58456C640D14}" type="datetimeFigureOut">
              <a:rPr lang="pt-BR" smtClean="0"/>
              <a:pPr/>
              <a:t>29/10/2024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EE01-5582-4A96-BE99-EC9A0DBC59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240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2354" y="430112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0850" y="3267075"/>
            <a:ext cx="524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TITULO DO TCC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829300" y="4638675"/>
            <a:ext cx="580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ESTUDANTE: ___________</a:t>
            </a:r>
          </a:p>
          <a:p>
            <a:r>
              <a:rPr lang="pt-BR" dirty="0"/>
              <a:t>ORIENTADOR(A): _____________________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462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124325" y="3657600"/>
            <a:ext cx="524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INTRODUÇÃO </a:t>
            </a:r>
          </a:p>
        </p:txBody>
      </p:sp>
    </p:spTree>
    <p:extLst>
      <p:ext uri="{BB962C8B-B14F-4D97-AF65-F5344CB8AC3E}">
        <p14:creationId xmlns:p14="http://schemas.microsoft.com/office/powerpoint/2010/main" xmlns="" val="71919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0850" y="3267075"/>
            <a:ext cx="524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xmlns="" val="292941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0850" y="3267075"/>
            <a:ext cx="524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MÉTODO</a:t>
            </a:r>
          </a:p>
        </p:txBody>
      </p:sp>
    </p:spTree>
    <p:extLst>
      <p:ext uri="{BB962C8B-B14F-4D97-AF65-F5344CB8AC3E}">
        <p14:creationId xmlns:p14="http://schemas.microsoft.com/office/powerpoint/2010/main" xmlns="" val="23771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90850" y="3267075"/>
            <a:ext cx="52482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RESULTADOS </a:t>
            </a:r>
          </a:p>
        </p:txBody>
      </p:sp>
    </p:spTree>
    <p:extLst>
      <p:ext uri="{BB962C8B-B14F-4D97-AF65-F5344CB8AC3E}">
        <p14:creationId xmlns:p14="http://schemas.microsoft.com/office/powerpoint/2010/main" xmlns="" val="406010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52525" y="3162300"/>
            <a:ext cx="8804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CONCLUSÃO/CONSIDERAÇÕES FINAIS </a:t>
            </a:r>
          </a:p>
        </p:txBody>
      </p:sp>
    </p:spTree>
    <p:extLst>
      <p:ext uri="{BB962C8B-B14F-4D97-AF65-F5344CB8AC3E}">
        <p14:creationId xmlns:p14="http://schemas.microsoft.com/office/powerpoint/2010/main" xmlns="" val="169793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52525" y="3162300"/>
            <a:ext cx="8804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CONCLUSÃO/CONSIDERAÇÕES FINAIS </a:t>
            </a:r>
          </a:p>
        </p:txBody>
      </p:sp>
    </p:spTree>
    <p:extLst>
      <p:ext uri="{BB962C8B-B14F-4D97-AF65-F5344CB8AC3E}">
        <p14:creationId xmlns:p14="http://schemas.microsoft.com/office/powerpoint/2010/main" xmlns="" val="235024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1624" y="523428"/>
            <a:ext cx="1841152" cy="15058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05100" y="523428"/>
            <a:ext cx="9144000" cy="13192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2400" dirty="0"/>
              <a:t>UNIVERSIDADE FEDERAL DE SÃO CARLOS </a:t>
            </a:r>
            <a:br>
              <a:rPr lang="pt-BR" sz="2400" dirty="0"/>
            </a:br>
            <a:r>
              <a:rPr lang="pt-BR" sz="2400" dirty="0"/>
              <a:t>CENTRO DE CIÊNCIAS BIOLÓGICOS E DA SAÚDE</a:t>
            </a:r>
            <a:br>
              <a:rPr lang="pt-BR" sz="2400" dirty="0"/>
            </a:br>
            <a:r>
              <a:rPr lang="pt-BR" sz="2400" dirty="0"/>
              <a:t>CURSO DE BACHARELADO EM ENFERMAGEM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52525" y="3162300"/>
            <a:ext cx="8804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xmlns="" val="3986390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58</Words>
  <Application>Microsoft Office PowerPoint</Application>
  <PresentationFormat>Personalizar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  <vt:lpstr>UNIVERSIDADE FEDERAL DE SÃO CARLOS  CENTRO DE CIÊNCIAS BIOLÓGICOS E DA SAÚDE CURSO DE BACHARELADO EM ENFERMAGEM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DE SÃO CARLOS  CENTRO DE CIÊNCIAS BIOLÓGICOS E DA SAÚDE CURSO DE BACHARELADO EM ENFERMAGEM</dc:title>
  <dc:creator>Aline Okido</dc:creator>
  <cp:lastModifiedBy>Patrimonio</cp:lastModifiedBy>
  <cp:revision>2</cp:revision>
  <dcterms:created xsi:type="dcterms:W3CDTF">2018-04-26T22:20:05Z</dcterms:created>
  <dcterms:modified xsi:type="dcterms:W3CDTF">2024-10-29T12:44:27Z</dcterms:modified>
</cp:coreProperties>
</file>